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8" r:id="rId4"/>
    <p:sldId id="261" r:id="rId5"/>
    <p:sldId id="263" r:id="rId6"/>
    <p:sldId id="264" r:id="rId7"/>
    <p:sldId id="265" r:id="rId8"/>
    <p:sldId id="267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442"/>
    <a:srgbClr val="FF3737"/>
    <a:srgbClr val="FFFF89"/>
    <a:srgbClr val="FFE181"/>
    <a:srgbClr val="FFE38B"/>
    <a:srgbClr val="FFDF79"/>
    <a:srgbClr val="FFE79B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B311A-172F-46D1-B54C-AE6318049AAA}" type="doc">
      <dgm:prSet loTypeId="urn:microsoft.com/office/officeart/2005/8/layout/matrix1" loCatId="matrix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AB3632C-DC6D-4B2F-AB4A-299E2EE8B8B5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ЗАДАЧИ</a:t>
          </a:r>
          <a:endParaRPr lang="ru-RU" sz="4800" b="1" dirty="0">
            <a:solidFill>
              <a:schemeClr val="bg1"/>
            </a:solidFill>
          </a:endParaRPr>
        </a:p>
      </dgm:t>
    </dgm:pt>
    <dgm:pt modelId="{6A205B56-645F-4921-A1A6-02AAF9B81190}" type="parTrans" cxnId="{F2B1ACF8-60A7-40E8-BC35-CB497A233E9B}">
      <dgm:prSet/>
      <dgm:spPr/>
      <dgm:t>
        <a:bodyPr/>
        <a:lstStyle/>
        <a:p>
          <a:endParaRPr lang="ru-RU"/>
        </a:p>
      </dgm:t>
    </dgm:pt>
    <dgm:pt modelId="{36BE1247-CBBE-47DA-B5EC-5C6E672E892C}" type="sibTrans" cxnId="{F2B1ACF8-60A7-40E8-BC35-CB497A233E9B}">
      <dgm:prSet/>
      <dgm:spPr/>
      <dgm:t>
        <a:bodyPr/>
        <a:lstStyle/>
        <a:p>
          <a:endParaRPr lang="ru-RU"/>
        </a:p>
      </dgm:t>
    </dgm:pt>
    <dgm:pt modelId="{6CC108D1-D3B8-47F9-A87B-1ED53699E312}">
      <dgm:prSet phldrT="[Текст]" custT="1"/>
      <dgm:spPr/>
      <dgm:t>
        <a:bodyPr/>
        <a:lstStyle/>
        <a:p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формирование познавательного, эстетического, гуманного отношения к природе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35BF66-98A7-41A2-B0D8-FC45347B4E93}" type="parTrans" cxnId="{91BB1341-5A58-4581-B6C2-C1AE83A3F3FD}">
      <dgm:prSet/>
      <dgm:spPr/>
      <dgm:t>
        <a:bodyPr/>
        <a:lstStyle/>
        <a:p>
          <a:endParaRPr lang="ru-RU"/>
        </a:p>
      </dgm:t>
    </dgm:pt>
    <dgm:pt modelId="{A764F187-8CF0-409B-87D0-5A93BA00D48B}" type="sibTrans" cxnId="{91BB1341-5A58-4581-B6C2-C1AE83A3F3FD}">
      <dgm:prSet/>
      <dgm:spPr/>
      <dgm:t>
        <a:bodyPr/>
        <a:lstStyle/>
        <a:p>
          <a:endParaRPr lang="ru-RU"/>
        </a:p>
      </dgm:t>
    </dgm:pt>
    <dgm:pt modelId="{B4330076-29E9-4C3F-BC38-8E654C54227E}">
      <dgm:prSet phldrT="[Текст]" custT="1"/>
      <dgm:spPr/>
      <dgm:t>
        <a:bodyPr/>
        <a:lstStyle/>
        <a:p>
          <a:pPr algn="ctr"/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качеств личности:</a:t>
          </a:r>
        </a:p>
        <a:p>
          <a:pPr algn="l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любознательность,                   - наблюдательность,                   - активность,                               - коммуникативность,                 - </a:t>
          </a:r>
          <a:r>
            <a:rPr lang="ru-RU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креативные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способности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F9FFAF-15F9-4B63-B5AC-F0C23962E90D}" type="parTrans" cxnId="{F405CEB1-0603-44DD-BAD0-D299AB666DD1}">
      <dgm:prSet/>
      <dgm:spPr/>
      <dgm:t>
        <a:bodyPr/>
        <a:lstStyle/>
        <a:p>
          <a:endParaRPr lang="ru-RU"/>
        </a:p>
      </dgm:t>
    </dgm:pt>
    <dgm:pt modelId="{4E8E8EAC-3028-48E0-AA95-F851DC4C14B4}" type="sibTrans" cxnId="{F405CEB1-0603-44DD-BAD0-D299AB666DD1}">
      <dgm:prSet/>
      <dgm:spPr/>
      <dgm:t>
        <a:bodyPr/>
        <a:lstStyle/>
        <a:p>
          <a:endParaRPr lang="ru-RU"/>
        </a:p>
      </dgm:t>
    </dgm:pt>
    <dgm:pt modelId="{342C9A6C-1F48-4A31-9E5C-F2B046F214B1}">
      <dgm:prSet phldrT="[Текст]" custT="1"/>
      <dgm:spPr/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обогащение чувственного опыта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8D5E56-19BF-4368-A141-2D45CB04C797}" type="parTrans" cxnId="{7CD16FFC-781A-47EB-A948-235F5DDB9A51}">
      <dgm:prSet/>
      <dgm:spPr/>
      <dgm:t>
        <a:bodyPr/>
        <a:lstStyle/>
        <a:p>
          <a:endParaRPr lang="ru-RU"/>
        </a:p>
      </dgm:t>
    </dgm:pt>
    <dgm:pt modelId="{334F4A49-3DE8-4EEA-BE4D-0A93F405B960}" type="sibTrans" cxnId="{7CD16FFC-781A-47EB-A948-235F5DDB9A51}">
      <dgm:prSet/>
      <dgm:spPr/>
      <dgm:t>
        <a:bodyPr/>
        <a:lstStyle/>
        <a:p>
          <a:endParaRPr lang="ru-RU"/>
        </a:p>
      </dgm:t>
    </dgm:pt>
    <dgm:pt modelId="{01BC3675-DD60-4E1F-8F42-D01DCA0C412A}">
      <dgm:prSet phldrT="[Текст]" custT="1"/>
      <dgm:spPr/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нравственных </a:t>
          </a:r>
        </a:p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аспектов личности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DB01A6-FAF2-46FD-BF56-24867199E611}" type="parTrans" cxnId="{A1E30B38-1729-4B37-A879-70373DFCC7FC}">
      <dgm:prSet/>
      <dgm:spPr/>
      <dgm:t>
        <a:bodyPr/>
        <a:lstStyle/>
        <a:p>
          <a:endParaRPr lang="ru-RU"/>
        </a:p>
      </dgm:t>
    </dgm:pt>
    <dgm:pt modelId="{8E14FCFD-378A-4C22-997B-301EAA7DAD1C}" type="sibTrans" cxnId="{A1E30B38-1729-4B37-A879-70373DFCC7FC}">
      <dgm:prSet/>
      <dgm:spPr/>
      <dgm:t>
        <a:bodyPr/>
        <a:lstStyle/>
        <a:p>
          <a:endParaRPr lang="ru-RU"/>
        </a:p>
      </dgm:t>
    </dgm:pt>
    <dgm:pt modelId="{A28C6CE1-DD3B-4091-920F-C44913B48DCA}" type="pres">
      <dgm:prSet presAssocID="{7BEB311A-172F-46D1-B54C-AE6318049AA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EA9C4E-7475-4A80-9FE3-7B64CAC5AE47}" type="pres">
      <dgm:prSet presAssocID="{7BEB311A-172F-46D1-B54C-AE6318049AAA}" presName="matrix" presStyleCnt="0"/>
      <dgm:spPr/>
    </dgm:pt>
    <dgm:pt modelId="{5C40A57C-BD1C-47E7-A68E-6F76D922A609}" type="pres">
      <dgm:prSet presAssocID="{7BEB311A-172F-46D1-B54C-AE6318049AAA}" presName="tile1" presStyleLbl="node1" presStyleIdx="0" presStyleCnt="4" custLinFactNeighborY="-4688"/>
      <dgm:spPr/>
      <dgm:t>
        <a:bodyPr/>
        <a:lstStyle/>
        <a:p>
          <a:endParaRPr lang="ru-RU"/>
        </a:p>
      </dgm:t>
    </dgm:pt>
    <dgm:pt modelId="{4456972C-CFFC-4EA6-B79E-A3CC7173480C}" type="pres">
      <dgm:prSet presAssocID="{7BEB311A-172F-46D1-B54C-AE6318049AA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5FF7A-F64D-42A4-B7D4-82D890707F0F}" type="pres">
      <dgm:prSet presAssocID="{7BEB311A-172F-46D1-B54C-AE6318049AAA}" presName="tile2" presStyleLbl="node1" presStyleIdx="1" presStyleCnt="4" custScaleY="112500" custLinFactNeighborY="2604"/>
      <dgm:spPr/>
      <dgm:t>
        <a:bodyPr/>
        <a:lstStyle/>
        <a:p>
          <a:endParaRPr lang="ru-RU"/>
        </a:p>
      </dgm:t>
    </dgm:pt>
    <dgm:pt modelId="{095240F0-2E8C-455A-AE18-60B212D3F6AE}" type="pres">
      <dgm:prSet presAssocID="{7BEB311A-172F-46D1-B54C-AE6318049AA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F5310-3E73-4112-A2A7-479CFF685490}" type="pres">
      <dgm:prSet presAssocID="{7BEB311A-172F-46D1-B54C-AE6318049AAA}" presName="tile3" presStyleLbl="node1" presStyleIdx="2" presStyleCnt="4" custScaleY="97917" custLinFactNeighborY="-7812"/>
      <dgm:spPr/>
      <dgm:t>
        <a:bodyPr/>
        <a:lstStyle/>
        <a:p>
          <a:endParaRPr lang="ru-RU"/>
        </a:p>
      </dgm:t>
    </dgm:pt>
    <dgm:pt modelId="{D6C94B26-44DA-4211-B07A-41FFE0F95243}" type="pres">
      <dgm:prSet presAssocID="{7BEB311A-172F-46D1-B54C-AE6318049AA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5C32A-B256-4C72-BA2F-B9703EBB3BEC}" type="pres">
      <dgm:prSet presAssocID="{7BEB311A-172F-46D1-B54C-AE6318049AAA}" presName="tile4" presStyleLbl="node1" presStyleIdx="3" presStyleCnt="4" custScaleY="85416" custLinFactNeighborX="0" custLinFactNeighborY="-1563"/>
      <dgm:spPr/>
      <dgm:t>
        <a:bodyPr/>
        <a:lstStyle/>
        <a:p>
          <a:endParaRPr lang="ru-RU"/>
        </a:p>
      </dgm:t>
    </dgm:pt>
    <dgm:pt modelId="{E4ECC38A-0031-4C6B-B213-3456A5A866D1}" type="pres">
      <dgm:prSet presAssocID="{7BEB311A-172F-46D1-B54C-AE6318049AA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29935-FD99-49E2-9BA0-3B41A4BEB133}" type="pres">
      <dgm:prSet presAssocID="{7BEB311A-172F-46D1-B54C-AE6318049AAA}" presName="centerTile" presStyleLbl="fgShp" presStyleIdx="0" presStyleCnt="1" custScaleX="145834" custScaleY="68750" custLinFactNeighborX="0" custLinFactNeighborY="2187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08708F1-BA62-42B9-9253-FB074E0355E7}" type="presOf" srcId="{6CC108D1-D3B8-47F9-A87B-1ED53699E312}" destId="{4456972C-CFFC-4EA6-B79E-A3CC7173480C}" srcOrd="1" destOrd="0" presId="urn:microsoft.com/office/officeart/2005/8/layout/matrix1"/>
    <dgm:cxn modelId="{91BB1341-5A58-4581-B6C2-C1AE83A3F3FD}" srcId="{3AB3632C-DC6D-4B2F-AB4A-299E2EE8B8B5}" destId="{6CC108D1-D3B8-47F9-A87B-1ED53699E312}" srcOrd="0" destOrd="0" parTransId="{3735BF66-98A7-41A2-B0D8-FC45347B4E93}" sibTransId="{A764F187-8CF0-409B-87D0-5A93BA00D48B}"/>
    <dgm:cxn modelId="{7CD16FFC-781A-47EB-A948-235F5DDB9A51}" srcId="{3AB3632C-DC6D-4B2F-AB4A-299E2EE8B8B5}" destId="{342C9A6C-1F48-4A31-9E5C-F2B046F214B1}" srcOrd="2" destOrd="0" parTransId="{3A8D5E56-19BF-4368-A141-2D45CB04C797}" sibTransId="{334F4A49-3DE8-4EEA-BE4D-0A93F405B960}"/>
    <dgm:cxn modelId="{3EA59D18-2A60-4B05-BC44-DB2EAE17133C}" type="presOf" srcId="{3AB3632C-DC6D-4B2F-AB4A-299E2EE8B8B5}" destId="{1A929935-FD99-49E2-9BA0-3B41A4BEB133}" srcOrd="0" destOrd="0" presId="urn:microsoft.com/office/officeart/2005/8/layout/matrix1"/>
    <dgm:cxn modelId="{D140562F-E6A7-4D19-B2CC-56934AD50DCC}" type="presOf" srcId="{01BC3675-DD60-4E1F-8F42-D01DCA0C412A}" destId="{E4ECC38A-0031-4C6B-B213-3456A5A866D1}" srcOrd="1" destOrd="0" presId="urn:microsoft.com/office/officeart/2005/8/layout/matrix1"/>
    <dgm:cxn modelId="{F2B1ACF8-60A7-40E8-BC35-CB497A233E9B}" srcId="{7BEB311A-172F-46D1-B54C-AE6318049AAA}" destId="{3AB3632C-DC6D-4B2F-AB4A-299E2EE8B8B5}" srcOrd="0" destOrd="0" parTransId="{6A205B56-645F-4921-A1A6-02AAF9B81190}" sibTransId="{36BE1247-CBBE-47DA-B5EC-5C6E672E892C}"/>
    <dgm:cxn modelId="{BBC522EE-817A-4DA9-8F2D-3AB1EFD8AAD6}" type="presOf" srcId="{B4330076-29E9-4C3F-BC38-8E654C54227E}" destId="{095240F0-2E8C-455A-AE18-60B212D3F6AE}" srcOrd="1" destOrd="0" presId="urn:microsoft.com/office/officeart/2005/8/layout/matrix1"/>
    <dgm:cxn modelId="{5D60AE02-37FE-4961-8469-A7AAFC404230}" type="presOf" srcId="{342C9A6C-1F48-4A31-9E5C-F2B046F214B1}" destId="{D6C94B26-44DA-4211-B07A-41FFE0F95243}" srcOrd="1" destOrd="0" presId="urn:microsoft.com/office/officeart/2005/8/layout/matrix1"/>
    <dgm:cxn modelId="{F405CEB1-0603-44DD-BAD0-D299AB666DD1}" srcId="{3AB3632C-DC6D-4B2F-AB4A-299E2EE8B8B5}" destId="{B4330076-29E9-4C3F-BC38-8E654C54227E}" srcOrd="1" destOrd="0" parTransId="{42F9FFAF-15F9-4B63-B5AC-F0C23962E90D}" sibTransId="{4E8E8EAC-3028-48E0-AA95-F851DC4C14B4}"/>
    <dgm:cxn modelId="{621351FF-302F-40B0-A316-65449CC31D8E}" type="presOf" srcId="{01BC3675-DD60-4E1F-8F42-D01DCA0C412A}" destId="{C425C32A-B256-4C72-BA2F-B9703EBB3BEC}" srcOrd="0" destOrd="0" presId="urn:microsoft.com/office/officeart/2005/8/layout/matrix1"/>
    <dgm:cxn modelId="{ABDCF569-8D10-4769-81E5-20311A47715A}" type="presOf" srcId="{6CC108D1-D3B8-47F9-A87B-1ED53699E312}" destId="{5C40A57C-BD1C-47E7-A68E-6F76D922A609}" srcOrd="0" destOrd="0" presId="urn:microsoft.com/office/officeart/2005/8/layout/matrix1"/>
    <dgm:cxn modelId="{A431F503-B2A0-4509-849A-8B58CEF74DC7}" type="presOf" srcId="{B4330076-29E9-4C3F-BC38-8E654C54227E}" destId="{B1A5FF7A-F64D-42A4-B7D4-82D890707F0F}" srcOrd="0" destOrd="0" presId="urn:microsoft.com/office/officeart/2005/8/layout/matrix1"/>
    <dgm:cxn modelId="{E5AA43F4-0851-4836-A6C8-1B5F181B7E9B}" type="presOf" srcId="{7BEB311A-172F-46D1-B54C-AE6318049AAA}" destId="{A28C6CE1-DD3B-4091-920F-C44913B48DCA}" srcOrd="0" destOrd="0" presId="urn:microsoft.com/office/officeart/2005/8/layout/matrix1"/>
    <dgm:cxn modelId="{A1E30B38-1729-4B37-A879-70373DFCC7FC}" srcId="{3AB3632C-DC6D-4B2F-AB4A-299E2EE8B8B5}" destId="{01BC3675-DD60-4E1F-8F42-D01DCA0C412A}" srcOrd="3" destOrd="0" parTransId="{DBDB01A6-FAF2-46FD-BF56-24867199E611}" sibTransId="{8E14FCFD-378A-4C22-997B-301EAA7DAD1C}"/>
    <dgm:cxn modelId="{E3236720-15C3-4311-A469-07042A6B7696}" type="presOf" srcId="{342C9A6C-1F48-4A31-9E5C-F2B046F214B1}" destId="{FE1F5310-3E73-4112-A2A7-479CFF685490}" srcOrd="0" destOrd="0" presId="urn:microsoft.com/office/officeart/2005/8/layout/matrix1"/>
    <dgm:cxn modelId="{A5F43598-629B-4086-8126-38CE01A0C6DB}" type="presParOf" srcId="{A28C6CE1-DD3B-4091-920F-C44913B48DCA}" destId="{09EA9C4E-7475-4A80-9FE3-7B64CAC5AE47}" srcOrd="0" destOrd="0" presId="urn:microsoft.com/office/officeart/2005/8/layout/matrix1"/>
    <dgm:cxn modelId="{AA543087-9D8D-49EC-848D-E4807392333F}" type="presParOf" srcId="{09EA9C4E-7475-4A80-9FE3-7B64CAC5AE47}" destId="{5C40A57C-BD1C-47E7-A68E-6F76D922A609}" srcOrd="0" destOrd="0" presId="urn:microsoft.com/office/officeart/2005/8/layout/matrix1"/>
    <dgm:cxn modelId="{D9862A82-FE30-4F08-95E1-BC62C28DC5A0}" type="presParOf" srcId="{09EA9C4E-7475-4A80-9FE3-7B64CAC5AE47}" destId="{4456972C-CFFC-4EA6-B79E-A3CC7173480C}" srcOrd="1" destOrd="0" presId="urn:microsoft.com/office/officeart/2005/8/layout/matrix1"/>
    <dgm:cxn modelId="{6AEBCF7F-B139-4B54-B676-CD689D3D215F}" type="presParOf" srcId="{09EA9C4E-7475-4A80-9FE3-7B64CAC5AE47}" destId="{B1A5FF7A-F64D-42A4-B7D4-82D890707F0F}" srcOrd="2" destOrd="0" presId="urn:microsoft.com/office/officeart/2005/8/layout/matrix1"/>
    <dgm:cxn modelId="{96E5E10F-ED19-429F-BEAD-FF0A2E781405}" type="presParOf" srcId="{09EA9C4E-7475-4A80-9FE3-7B64CAC5AE47}" destId="{095240F0-2E8C-455A-AE18-60B212D3F6AE}" srcOrd="3" destOrd="0" presId="urn:microsoft.com/office/officeart/2005/8/layout/matrix1"/>
    <dgm:cxn modelId="{51078DCC-5BC8-4BCB-AC86-F58AD997F327}" type="presParOf" srcId="{09EA9C4E-7475-4A80-9FE3-7B64CAC5AE47}" destId="{FE1F5310-3E73-4112-A2A7-479CFF685490}" srcOrd="4" destOrd="0" presId="urn:microsoft.com/office/officeart/2005/8/layout/matrix1"/>
    <dgm:cxn modelId="{69CDD30F-4726-4198-868B-3FA64359178D}" type="presParOf" srcId="{09EA9C4E-7475-4A80-9FE3-7B64CAC5AE47}" destId="{D6C94B26-44DA-4211-B07A-41FFE0F95243}" srcOrd="5" destOrd="0" presId="urn:microsoft.com/office/officeart/2005/8/layout/matrix1"/>
    <dgm:cxn modelId="{95C095EA-7531-4FCE-838C-DF71963FD263}" type="presParOf" srcId="{09EA9C4E-7475-4A80-9FE3-7B64CAC5AE47}" destId="{C425C32A-B256-4C72-BA2F-B9703EBB3BEC}" srcOrd="6" destOrd="0" presId="urn:microsoft.com/office/officeart/2005/8/layout/matrix1"/>
    <dgm:cxn modelId="{2D20E98E-4006-478E-B22E-B4AE2FB82EDD}" type="presParOf" srcId="{09EA9C4E-7475-4A80-9FE3-7B64CAC5AE47}" destId="{E4ECC38A-0031-4C6B-B213-3456A5A866D1}" srcOrd="7" destOrd="0" presId="urn:microsoft.com/office/officeart/2005/8/layout/matrix1"/>
    <dgm:cxn modelId="{6505CBCE-E09A-4EDD-9D0E-32EC27C92B2A}" type="presParOf" srcId="{A28C6CE1-DD3B-4091-920F-C44913B48DCA}" destId="{1A929935-FD99-49E2-9BA0-3B41A4BEB1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B7516-29AB-4254-98B1-6576F069012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A07F68A-70A5-44D3-9791-6F34F618D41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– опыты     с объектами неживой природы учат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8A2F9B-0978-4113-A203-B7E3FE0DB93C}" type="parTrans" cxnId="{D8D6D6EC-C91C-48BE-BAC5-029BE8AC988A}">
      <dgm:prSet/>
      <dgm:spPr/>
      <dgm:t>
        <a:bodyPr/>
        <a:lstStyle/>
        <a:p>
          <a:endParaRPr lang="ru-RU"/>
        </a:p>
      </dgm:t>
    </dgm:pt>
    <dgm:pt modelId="{AB76B3FF-75D4-4C32-B5C7-EA053EF52FD1}" type="sibTrans" cxnId="{D8D6D6EC-C91C-48BE-BAC5-029BE8AC988A}">
      <dgm:prSet/>
      <dgm:spPr/>
      <dgm:t>
        <a:bodyPr/>
        <a:lstStyle/>
        <a:p>
          <a:endParaRPr lang="ru-RU"/>
        </a:p>
      </dgm:t>
    </dgm:pt>
    <dgm:pt modelId="{47089B9B-17EB-41F5-A158-65FA8B3EFB79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Выделять существенные признаки предмета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F9D222-DDC7-4FD9-9C7E-F161E169FA0D}" type="parTrans" cxnId="{89526818-4D44-46C5-AA8A-15B718ABC53C}">
      <dgm:prSet/>
      <dgm:spPr/>
      <dgm:t>
        <a:bodyPr/>
        <a:lstStyle/>
        <a:p>
          <a:endParaRPr lang="ru-RU"/>
        </a:p>
      </dgm:t>
    </dgm:pt>
    <dgm:pt modelId="{54AFF178-BFFB-479D-865B-898150161742}" type="sibTrans" cxnId="{89526818-4D44-46C5-AA8A-15B718ABC53C}">
      <dgm:prSet/>
      <dgm:spPr/>
      <dgm:t>
        <a:bodyPr/>
        <a:lstStyle/>
        <a:p>
          <a:endParaRPr lang="ru-RU"/>
        </a:p>
      </dgm:t>
    </dgm:pt>
    <dgm:pt modelId="{802A25C9-2AAB-4FC6-8C96-D542D517ADF3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Группировать по величине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81F3A-4E08-4106-BE03-1134127B75CE}" type="parTrans" cxnId="{3AE34725-E03F-4431-AE8D-9295104BD956}">
      <dgm:prSet/>
      <dgm:spPr/>
      <dgm:t>
        <a:bodyPr/>
        <a:lstStyle/>
        <a:p>
          <a:endParaRPr lang="ru-RU"/>
        </a:p>
      </dgm:t>
    </dgm:pt>
    <dgm:pt modelId="{0C711725-125A-48AD-99D1-DC53692941D7}" type="sibTrans" cxnId="{3AE34725-E03F-4431-AE8D-9295104BD956}">
      <dgm:prSet/>
      <dgm:spPr/>
      <dgm:t>
        <a:bodyPr/>
        <a:lstStyle/>
        <a:p>
          <a:endParaRPr lang="ru-RU"/>
        </a:p>
      </dgm:t>
    </dgm:pt>
    <dgm:pt modelId="{7D4EF2F5-CBCE-4514-A4C8-E2B319C8A5E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 и обозначать словом наблюдаемые явления</a:t>
          </a:r>
          <a:endParaRPr lang="ru-RU" sz="17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0A7BE3-BCB6-484C-81DD-7C338D0F9412}" type="parTrans" cxnId="{B65927FA-1206-48FF-8AFD-6F6259A4002B}">
      <dgm:prSet/>
      <dgm:spPr/>
      <dgm:t>
        <a:bodyPr/>
        <a:lstStyle/>
        <a:p>
          <a:endParaRPr lang="ru-RU"/>
        </a:p>
      </dgm:t>
    </dgm:pt>
    <dgm:pt modelId="{61F3FCB6-AC9D-47B6-8689-8FB91E10FC20}" type="sibTrans" cxnId="{B65927FA-1206-48FF-8AFD-6F6259A4002B}">
      <dgm:prSet/>
      <dgm:spPr/>
      <dgm:t>
        <a:bodyPr/>
        <a:lstStyle/>
        <a:p>
          <a:endParaRPr lang="ru-RU"/>
        </a:p>
      </dgm:t>
    </dgm:pt>
    <dgm:pt modelId="{07408543-704A-4547-8082-909A4B2541E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 сенсорные свойства предмета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71B679-3660-4CF6-90FB-B86796C2DFCB}" type="sibTrans" cxnId="{FDD4E747-D486-418A-B08B-9E6D924BF6FE}">
      <dgm:prSet/>
      <dgm:spPr/>
      <dgm:t>
        <a:bodyPr/>
        <a:lstStyle/>
        <a:p>
          <a:endParaRPr lang="ru-RU"/>
        </a:p>
      </dgm:t>
    </dgm:pt>
    <dgm:pt modelId="{9A88379B-631E-44D5-A558-6509C2CECDD5}" type="parTrans" cxnId="{FDD4E747-D486-418A-B08B-9E6D924BF6FE}">
      <dgm:prSet/>
      <dgm:spPr/>
      <dgm:t>
        <a:bodyPr/>
        <a:lstStyle/>
        <a:p>
          <a:endParaRPr lang="ru-RU"/>
        </a:p>
      </dgm:t>
    </dgm:pt>
    <dgm:pt modelId="{8455F28C-CA9E-4E7C-BFA7-F4C161B0BE8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Проявлять пытливость и наблюдательность</a:t>
          </a:r>
          <a:endParaRPr lang="ru-RU" sz="17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55BAA6-453F-4739-B046-FBF67CB0A92F}" type="parTrans" cxnId="{951C70AA-47B8-4ECF-92C2-52C027A1ACD0}">
      <dgm:prSet/>
      <dgm:spPr/>
      <dgm:t>
        <a:bodyPr/>
        <a:lstStyle/>
        <a:p>
          <a:endParaRPr lang="ru-RU"/>
        </a:p>
      </dgm:t>
    </dgm:pt>
    <dgm:pt modelId="{6159C109-C46D-4299-8318-8C27F224DF7E}" type="sibTrans" cxnId="{951C70AA-47B8-4ECF-92C2-52C027A1ACD0}">
      <dgm:prSet/>
      <dgm:spPr/>
      <dgm:t>
        <a:bodyPr/>
        <a:lstStyle/>
        <a:p>
          <a:endParaRPr lang="ru-RU"/>
        </a:p>
      </dgm:t>
    </dgm:pt>
    <dgm:pt modelId="{5F9A4698-8512-4746-ABF9-1DC3C3A9D94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Беречь окружающую природу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E914F6-76A6-4812-ADB3-AF728FC78926}" type="parTrans" cxnId="{00C9F0C1-5180-4639-BC00-8CDE74D53DBB}">
      <dgm:prSet/>
      <dgm:spPr/>
      <dgm:t>
        <a:bodyPr/>
        <a:lstStyle/>
        <a:p>
          <a:endParaRPr lang="ru-RU"/>
        </a:p>
      </dgm:t>
    </dgm:pt>
    <dgm:pt modelId="{AC1DD655-39EC-4B5D-85C8-8B30410794FA}" type="sibTrans" cxnId="{00C9F0C1-5180-4639-BC00-8CDE74D53DBB}">
      <dgm:prSet/>
      <dgm:spPr/>
      <dgm:t>
        <a:bodyPr/>
        <a:lstStyle/>
        <a:p>
          <a:endParaRPr lang="ru-RU"/>
        </a:p>
      </dgm:t>
    </dgm:pt>
    <dgm:pt modelId="{F0D803B6-C11C-424A-9BA7-8AD47DD85FC1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Высказывать свои впечатления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5BE698-893F-44B5-89EF-807FA1179B08}" type="parTrans" cxnId="{BBBA55B2-ED60-4717-A603-98A18E28317B}">
      <dgm:prSet/>
      <dgm:spPr/>
      <dgm:t>
        <a:bodyPr/>
        <a:lstStyle/>
        <a:p>
          <a:endParaRPr lang="ru-RU"/>
        </a:p>
      </dgm:t>
    </dgm:pt>
    <dgm:pt modelId="{6A476E27-81B7-45DD-A8C8-5D5AA3713745}" type="sibTrans" cxnId="{BBBA55B2-ED60-4717-A603-98A18E28317B}">
      <dgm:prSet/>
      <dgm:spPr/>
      <dgm:t>
        <a:bodyPr/>
        <a:lstStyle/>
        <a:p>
          <a:endParaRPr lang="ru-RU"/>
        </a:p>
      </dgm:t>
    </dgm:pt>
    <dgm:pt modelId="{B008DA0E-1CF4-4237-88B4-FC6C6E27BCCF}" type="pres">
      <dgm:prSet presAssocID="{48BB7516-29AB-4254-98B1-6576F06901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F1F67-E550-462A-9E44-F910FB8C4F73}" type="pres">
      <dgm:prSet presAssocID="{0A07F68A-70A5-44D3-9791-6F34F618D41D}" presName="centerShape" presStyleLbl="node0" presStyleIdx="0" presStyleCnt="1" custScaleX="176504" custScaleY="166821" custLinFactNeighborX="-1042" custLinFactNeighborY="12064"/>
      <dgm:spPr/>
      <dgm:t>
        <a:bodyPr/>
        <a:lstStyle/>
        <a:p>
          <a:endParaRPr lang="ru-RU"/>
        </a:p>
      </dgm:t>
    </dgm:pt>
    <dgm:pt modelId="{31F36FA1-6A8D-4F4E-9C7C-52595FFCDBB1}" type="pres">
      <dgm:prSet presAssocID="{16F9D222-DDC7-4FD9-9C7E-F161E169FA0D}" presName="parTrans" presStyleLbl="sibTrans2D1" presStyleIdx="0" presStyleCnt="7"/>
      <dgm:spPr/>
      <dgm:t>
        <a:bodyPr/>
        <a:lstStyle/>
        <a:p>
          <a:endParaRPr lang="ru-RU"/>
        </a:p>
      </dgm:t>
    </dgm:pt>
    <dgm:pt modelId="{8FDB1998-DE67-4153-8A69-E9997DECF545}" type="pres">
      <dgm:prSet presAssocID="{16F9D222-DDC7-4FD9-9C7E-F161E169FA0D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53C2D143-82ED-467B-88D0-12369C9B2F4C}" type="pres">
      <dgm:prSet presAssocID="{47089B9B-17EB-41F5-A158-65FA8B3EFB79}" presName="node" presStyleLbl="node1" presStyleIdx="0" presStyleCnt="7" custScaleX="119344" custScaleY="116241" custRadScaleRad="92172" custRadScaleInc="-1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543ED-1548-4095-8B41-3CEB75FC10E0}" type="pres">
      <dgm:prSet presAssocID="{9A88379B-631E-44D5-A558-6509C2CECDD5}" presName="parTrans" presStyleLbl="sibTrans2D1" presStyleIdx="1" presStyleCnt="7"/>
      <dgm:spPr/>
      <dgm:t>
        <a:bodyPr/>
        <a:lstStyle/>
        <a:p>
          <a:endParaRPr lang="ru-RU"/>
        </a:p>
      </dgm:t>
    </dgm:pt>
    <dgm:pt modelId="{F22BD691-28CA-40BE-861F-7DD3682F5C3C}" type="pres">
      <dgm:prSet presAssocID="{9A88379B-631E-44D5-A558-6509C2CECDD5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18D380DF-2BD3-402D-AB0F-4C17C4C98F31}" type="pres">
      <dgm:prSet presAssocID="{07408543-704A-4547-8082-909A4B2541EE}" presName="node" presStyleLbl="node1" presStyleIdx="1" presStyleCnt="7" custRadScaleRad="146970" custRadScaleInc="16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D5FA0-78F4-43BE-A7FA-C35F94F9F642}" type="pres">
      <dgm:prSet presAssocID="{92981F3A-4E08-4106-BE03-1134127B75CE}" presName="parTrans" presStyleLbl="sibTrans2D1" presStyleIdx="2" presStyleCnt="7"/>
      <dgm:spPr/>
      <dgm:t>
        <a:bodyPr/>
        <a:lstStyle/>
        <a:p>
          <a:endParaRPr lang="ru-RU"/>
        </a:p>
      </dgm:t>
    </dgm:pt>
    <dgm:pt modelId="{B3390499-8994-4586-947B-1628360029D1}" type="pres">
      <dgm:prSet presAssocID="{92981F3A-4E08-4106-BE03-1134127B75C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84123688-312D-47CB-971B-032AF4F186AF}" type="pres">
      <dgm:prSet presAssocID="{802A25C9-2AAB-4FC6-8C96-D542D517ADF3}" presName="node" presStyleLbl="node1" presStyleIdx="2" presStyleCnt="7" custScaleX="113701" custScaleY="112052" custRadScaleRad="125975" custRadScaleInc="-4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971BE-70BA-459B-B609-51C89F5B424D}" type="pres">
      <dgm:prSet presAssocID="{290A7BE3-BCB6-484C-81DD-7C338D0F9412}" presName="parTrans" presStyleLbl="sibTrans2D1" presStyleIdx="3" presStyleCnt="7"/>
      <dgm:spPr/>
      <dgm:t>
        <a:bodyPr/>
        <a:lstStyle/>
        <a:p>
          <a:endParaRPr lang="ru-RU"/>
        </a:p>
      </dgm:t>
    </dgm:pt>
    <dgm:pt modelId="{7B188A04-77BB-437F-B4D5-1F327F77CC3C}" type="pres">
      <dgm:prSet presAssocID="{290A7BE3-BCB6-484C-81DD-7C338D0F941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BEBBBF89-3B45-46BC-B782-924630FF0C19}" type="pres">
      <dgm:prSet presAssocID="{7D4EF2F5-CBCE-4514-A4C8-E2B319C8A5E8}" presName="node" presStyleLbl="node1" presStyleIdx="3" presStyleCnt="7" custScaleX="113185" custScaleY="108035" custRadScaleRad="120664" custRadScaleInc="-90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341C3-3F8C-43CA-9057-BFC7DBC4CD66}" type="pres">
      <dgm:prSet presAssocID="{B955BAA6-453F-4739-B046-FBF67CB0A92F}" presName="parTrans" presStyleLbl="sibTrans2D1" presStyleIdx="4" presStyleCnt="7"/>
      <dgm:spPr/>
      <dgm:t>
        <a:bodyPr/>
        <a:lstStyle/>
        <a:p>
          <a:endParaRPr lang="ru-RU"/>
        </a:p>
      </dgm:t>
    </dgm:pt>
    <dgm:pt modelId="{C4DCF8EC-E2F1-42BD-903C-C2729A063F28}" type="pres">
      <dgm:prSet presAssocID="{B955BAA6-453F-4739-B046-FBF67CB0A92F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3484A63-646B-45B9-9D2D-EE01001D2813}" type="pres">
      <dgm:prSet presAssocID="{8455F28C-CA9E-4E7C-BFA7-F4C161B0BE88}" presName="node" presStyleLbl="node1" presStyleIdx="4" presStyleCnt="7" custRadScaleRad="122214" custRadScaleInc="92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9F1AC-D059-46DA-BC12-8A85006CE52E}" type="pres">
      <dgm:prSet presAssocID="{C1E914F6-76A6-4812-ADB3-AF728FC78926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8544DFD-19B8-49FB-BB20-D6B34851B604}" type="pres">
      <dgm:prSet presAssocID="{C1E914F6-76A6-4812-ADB3-AF728FC78926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D578395D-22C5-4414-92AE-AA83268C01F5}" type="pres">
      <dgm:prSet presAssocID="{5F9A4698-8512-4746-ABF9-1DC3C3A9D94C}" presName="node" presStyleLbl="node1" presStyleIdx="5" presStyleCnt="7" custRadScaleRad="128201" custRadScaleInc="33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10823-7813-4529-BB11-8BDE5ED89314}" type="pres">
      <dgm:prSet presAssocID="{E15BE698-893F-44B5-89EF-807FA1179B08}" presName="parTrans" presStyleLbl="sibTrans2D1" presStyleIdx="6" presStyleCnt="7"/>
      <dgm:spPr/>
      <dgm:t>
        <a:bodyPr/>
        <a:lstStyle/>
        <a:p>
          <a:endParaRPr lang="ru-RU"/>
        </a:p>
      </dgm:t>
    </dgm:pt>
    <dgm:pt modelId="{3D84B012-33F2-4D94-AD99-910035AF2F1F}" type="pres">
      <dgm:prSet presAssocID="{E15BE698-893F-44B5-89EF-807FA1179B08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67A43DD9-BC46-4D5F-8625-FAC5C06BD0AC}" type="pres">
      <dgm:prSet presAssocID="{F0D803B6-C11C-424A-9BA7-8AD47DD85FC1}" presName="node" presStyleLbl="node1" presStyleIdx="6" presStyleCnt="7" custScaleX="111805" custScaleY="112214" custRadScaleRad="141653" custRadScaleInc="-8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12A4C0-96C7-4BF7-9B24-444F6AFDAEEA}" type="presOf" srcId="{E15BE698-893F-44B5-89EF-807FA1179B08}" destId="{3D84B012-33F2-4D94-AD99-910035AF2F1F}" srcOrd="1" destOrd="0" presId="urn:microsoft.com/office/officeart/2005/8/layout/radial5"/>
    <dgm:cxn modelId="{D857DB13-F120-47BF-BAA5-F30D9E564198}" type="presOf" srcId="{C1E914F6-76A6-4812-ADB3-AF728FC78926}" destId="{C229F1AC-D059-46DA-BC12-8A85006CE52E}" srcOrd="0" destOrd="0" presId="urn:microsoft.com/office/officeart/2005/8/layout/radial5"/>
    <dgm:cxn modelId="{BBD6AAA2-AA24-4803-BC7C-DF67DC6678FB}" type="presOf" srcId="{5F9A4698-8512-4746-ABF9-1DC3C3A9D94C}" destId="{D578395D-22C5-4414-92AE-AA83268C01F5}" srcOrd="0" destOrd="0" presId="urn:microsoft.com/office/officeart/2005/8/layout/radial5"/>
    <dgm:cxn modelId="{112BF39C-5AA4-4F0C-9D26-1CB472362F59}" type="presOf" srcId="{16F9D222-DDC7-4FD9-9C7E-F161E169FA0D}" destId="{31F36FA1-6A8D-4F4E-9C7C-52595FFCDBB1}" srcOrd="0" destOrd="0" presId="urn:microsoft.com/office/officeart/2005/8/layout/radial5"/>
    <dgm:cxn modelId="{951C70AA-47B8-4ECF-92C2-52C027A1ACD0}" srcId="{0A07F68A-70A5-44D3-9791-6F34F618D41D}" destId="{8455F28C-CA9E-4E7C-BFA7-F4C161B0BE88}" srcOrd="4" destOrd="0" parTransId="{B955BAA6-453F-4739-B046-FBF67CB0A92F}" sibTransId="{6159C109-C46D-4299-8318-8C27F224DF7E}"/>
    <dgm:cxn modelId="{C1B1F8C7-79CE-4F9F-9A7E-00DBBB6CF4E3}" type="presOf" srcId="{E15BE698-893F-44B5-89EF-807FA1179B08}" destId="{52710823-7813-4529-BB11-8BDE5ED89314}" srcOrd="0" destOrd="0" presId="urn:microsoft.com/office/officeart/2005/8/layout/radial5"/>
    <dgm:cxn modelId="{A5551C3F-E095-4FE6-BD97-DD794E19C333}" type="presOf" srcId="{47089B9B-17EB-41F5-A158-65FA8B3EFB79}" destId="{53C2D143-82ED-467B-88D0-12369C9B2F4C}" srcOrd="0" destOrd="0" presId="urn:microsoft.com/office/officeart/2005/8/layout/radial5"/>
    <dgm:cxn modelId="{1FAE6B37-39DF-4D8A-BE07-D2A6730FC522}" type="presOf" srcId="{92981F3A-4E08-4106-BE03-1134127B75CE}" destId="{B3390499-8994-4586-947B-1628360029D1}" srcOrd="1" destOrd="0" presId="urn:microsoft.com/office/officeart/2005/8/layout/radial5"/>
    <dgm:cxn modelId="{F6F50D06-B548-467D-A2CF-EEA13E6D4906}" type="presOf" srcId="{07408543-704A-4547-8082-909A4B2541EE}" destId="{18D380DF-2BD3-402D-AB0F-4C17C4C98F31}" srcOrd="0" destOrd="0" presId="urn:microsoft.com/office/officeart/2005/8/layout/radial5"/>
    <dgm:cxn modelId="{C339DE0F-6475-4507-90CF-AD439A58DD0B}" type="presOf" srcId="{B955BAA6-453F-4739-B046-FBF67CB0A92F}" destId="{4C1341C3-3F8C-43CA-9057-BFC7DBC4CD66}" srcOrd="0" destOrd="0" presId="urn:microsoft.com/office/officeart/2005/8/layout/radial5"/>
    <dgm:cxn modelId="{D8D6D6EC-C91C-48BE-BAC5-029BE8AC988A}" srcId="{48BB7516-29AB-4254-98B1-6576F069012C}" destId="{0A07F68A-70A5-44D3-9791-6F34F618D41D}" srcOrd="0" destOrd="0" parTransId="{A38A2F9B-0978-4113-A203-B7E3FE0DB93C}" sibTransId="{AB76B3FF-75D4-4C32-B5C7-EA053EF52FD1}"/>
    <dgm:cxn modelId="{5164C3D1-0147-4BDE-9EA0-0C1F70F89C30}" type="presOf" srcId="{C1E914F6-76A6-4812-ADB3-AF728FC78926}" destId="{D8544DFD-19B8-49FB-BB20-D6B34851B604}" srcOrd="1" destOrd="0" presId="urn:microsoft.com/office/officeart/2005/8/layout/radial5"/>
    <dgm:cxn modelId="{3AE34725-E03F-4431-AE8D-9295104BD956}" srcId="{0A07F68A-70A5-44D3-9791-6F34F618D41D}" destId="{802A25C9-2AAB-4FC6-8C96-D542D517ADF3}" srcOrd="2" destOrd="0" parTransId="{92981F3A-4E08-4106-BE03-1134127B75CE}" sibTransId="{0C711725-125A-48AD-99D1-DC53692941D7}"/>
    <dgm:cxn modelId="{FDD4E747-D486-418A-B08B-9E6D924BF6FE}" srcId="{0A07F68A-70A5-44D3-9791-6F34F618D41D}" destId="{07408543-704A-4547-8082-909A4B2541EE}" srcOrd="1" destOrd="0" parTransId="{9A88379B-631E-44D5-A558-6509C2CECDD5}" sibTransId="{6071B679-3660-4CF6-90FB-B86796C2DFCB}"/>
    <dgm:cxn modelId="{9473B171-EB67-4A1E-9888-3997BFF4A978}" type="presOf" srcId="{290A7BE3-BCB6-484C-81DD-7C338D0F9412}" destId="{7B188A04-77BB-437F-B4D5-1F327F77CC3C}" srcOrd="1" destOrd="0" presId="urn:microsoft.com/office/officeart/2005/8/layout/radial5"/>
    <dgm:cxn modelId="{00C9F0C1-5180-4639-BC00-8CDE74D53DBB}" srcId="{0A07F68A-70A5-44D3-9791-6F34F618D41D}" destId="{5F9A4698-8512-4746-ABF9-1DC3C3A9D94C}" srcOrd="5" destOrd="0" parTransId="{C1E914F6-76A6-4812-ADB3-AF728FC78926}" sibTransId="{AC1DD655-39EC-4B5D-85C8-8B30410794FA}"/>
    <dgm:cxn modelId="{B65927FA-1206-48FF-8AFD-6F6259A4002B}" srcId="{0A07F68A-70A5-44D3-9791-6F34F618D41D}" destId="{7D4EF2F5-CBCE-4514-A4C8-E2B319C8A5E8}" srcOrd="3" destOrd="0" parTransId="{290A7BE3-BCB6-484C-81DD-7C338D0F9412}" sibTransId="{61F3FCB6-AC9D-47B6-8689-8FB91E10FC20}"/>
    <dgm:cxn modelId="{3F7B914F-8988-4070-B9F5-282A3BC50D64}" type="presOf" srcId="{0A07F68A-70A5-44D3-9791-6F34F618D41D}" destId="{A43F1F67-E550-462A-9E44-F910FB8C4F73}" srcOrd="0" destOrd="0" presId="urn:microsoft.com/office/officeart/2005/8/layout/radial5"/>
    <dgm:cxn modelId="{66E1BE32-2F4E-4B58-89CC-E14918F0A56D}" type="presOf" srcId="{7D4EF2F5-CBCE-4514-A4C8-E2B319C8A5E8}" destId="{BEBBBF89-3B45-46BC-B782-924630FF0C19}" srcOrd="0" destOrd="0" presId="urn:microsoft.com/office/officeart/2005/8/layout/radial5"/>
    <dgm:cxn modelId="{BBBA55B2-ED60-4717-A603-98A18E28317B}" srcId="{0A07F68A-70A5-44D3-9791-6F34F618D41D}" destId="{F0D803B6-C11C-424A-9BA7-8AD47DD85FC1}" srcOrd="6" destOrd="0" parTransId="{E15BE698-893F-44B5-89EF-807FA1179B08}" sibTransId="{6A476E27-81B7-45DD-A8C8-5D5AA3713745}"/>
    <dgm:cxn modelId="{68458980-0E49-4E97-B101-1DEDEFFF7745}" type="presOf" srcId="{16F9D222-DDC7-4FD9-9C7E-F161E169FA0D}" destId="{8FDB1998-DE67-4153-8A69-E9997DECF545}" srcOrd="1" destOrd="0" presId="urn:microsoft.com/office/officeart/2005/8/layout/radial5"/>
    <dgm:cxn modelId="{1CFF700D-5AB8-43A3-84FA-F8AA9D4E59B4}" type="presOf" srcId="{290A7BE3-BCB6-484C-81DD-7C338D0F9412}" destId="{AF6971BE-70BA-459B-B609-51C89F5B424D}" srcOrd="0" destOrd="0" presId="urn:microsoft.com/office/officeart/2005/8/layout/radial5"/>
    <dgm:cxn modelId="{1F905846-08C5-4890-80D0-ECF77551F3C8}" type="presOf" srcId="{9A88379B-631E-44D5-A558-6509C2CECDD5}" destId="{CC4543ED-1548-4095-8B41-3CEB75FC10E0}" srcOrd="0" destOrd="0" presId="urn:microsoft.com/office/officeart/2005/8/layout/radial5"/>
    <dgm:cxn modelId="{89526818-4D44-46C5-AA8A-15B718ABC53C}" srcId="{0A07F68A-70A5-44D3-9791-6F34F618D41D}" destId="{47089B9B-17EB-41F5-A158-65FA8B3EFB79}" srcOrd="0" destOrd="0" parTransId="{16F9D222-DDC7-4FD9-9C7E-F161E169FA0D}" sibTransId="{54AFF178-BFFB-479D-865B-898150161742}"/>
    <dgm:cxn modelId="{13B84107-94B5-4253-85EB-81678CE9CF68}" type="presOf" srcId="{48BB7516-29AB-4254-98B1-6576F069012C}" destId="{B008DA0E-1CF4-4237-88B4-FC6C6E27BCCF}" srcOrd="0" destOrd="0" presId="urn:microsoft.com/office/officeart/2005/8/layout/radial5"/>
    <dgm:cxn modelId="{C807FBDE-AD7C-404B-864A-CFBE557A4EC7}" type="presOf" srcId="{8455F28C-CA9E-4E7C-BFA7-F4C161B0BE88}" destId="{03484A63-646B-45B9-9D2D-EE01001D2813}" srcOrd="0" destOrd="0" presId="urn:microsoft.com/office/officeart/2005/8/layout/radial5"/>
    <dgm:cxn modelId="{A277D44C-BF4E-4923-BF0C-664DDA2ACC2D}" type="presOf" srcId="{92981F3A-4E08-4106-BE03-1134127B75CE}" destId="{DB7D5FA0-78F4-43BE-A7FA-C35F94F9F642}" srcOrd="0" destOrd="0" presId="urn:microsoft.com/office/officeart/2005/8/layout/radial5"/>
    <dgm:cxn modelId="{F05262D4-F312-4055-AC74-B160DEC3ED9C}" type="presOf" srcId="{B955BAA6-453F-4739-B046-FBF67CB0A92F}" destId="{C4DCF8EC-E2F1-42BD-903C-C2729A063F28}" srcOrd="1" destOrd="0" presId="urn:microsoft.com/office/officeart/2005/8/layout/radial5"/>
    <dgm:cxn modelId="{7CFBF530-D867-4975-9180-BF02888F88FC}" type="presOf" srcId="{F0D803B6-C11C-424A-9BA7-8AD47DD85FC1}" destId="{67A43DD9-BC46-4D5F-8625-FAC5C06BD0AC}" srcOrd="0" destOrd="0" presId="urn:microsoft.com/office/officeart/2005/8/layout/radial5"/>
    <dgm:cxn modelId="{D95AE862-6002-4666-B7B5-BC4512AF8477}" type="presOf" srcId="{802A25C9-2AAB-4FC6-8C96-D542D517ADF3}" destId="{84123688-312D-47CB-971B-032AF4F186AF}" srcOrd="0" destOrd="0" presId="urn:microsoft.com/office/officeart/2005/8/layout/radial5"/>
    <dgm:cxn modelId="{EA764781-4BE0-4E6A-937F-250E47FE0566}" type="presOf" srcId="{9A88379B-631E-44D5-A558-6509C2CECDD5}" destId="{F22BD691-28CA-40BE-861F-7DD3682F5C3C}" srcOrd="1" destOrd="0" presId="urn:microsoft.com/office/officeart/2005/8/layout/radial5"/>
    <dgm:cxn modelId="{3FF2ADF2-FBEB-4132-9E9F-4F99671B50EE}" type="presParOf" srcId="{B008DA0E-1CF4-4237-88B4-FC6C6E27BCCF}" destId="{A43F1F67-E550-462A-9E44-F910FB8C4F73}" srcOrd="0" destOrd="0" presId="urn:microsoft.com/office/officeart/2005/8/layout/radial5"/>
    <dgm:cxn modelId="{EC0F37F9-0452-4117-AC1D-F8CED6059C74}" type="presParOf" srcId="{B008DA0E-1CF4-4237-88B4-FC6C6E27BCCF}" destId="{31F36FA1-6A8D-4F4E-9C7C-52595FFCDBB1}" srcOrd="1" destOrd="0" presId="urn:microsoft.com/office/officeart/2005/8/layout/radial5"/>
    <dgm:cxn modelId="{E69B1AF1-86ED-4121-810D-AE628ABE688D}" type="presParOf" srcId="{31F36FA1-6A8D-4F4E-9C7C-52595FFCDBB1}" destId="{8FDB1998-DE67-4153-8A69-E9997DECF545}" srcOrd="0" destOrd="0" presId="urn:microsoft.com/office/officeart/2005/8/layout/radial5"/>
    <dgm:cxn modelId="{D338AEC2-C8EA-486A-B61E-E623AA1792CD}" type="presParOf" srcId="{B008DA0E-1CF4-4237-88B4-FC6C6E27BCCF}" destId="{53C2D143-82ED-467B-88D0-12369C9B2F4C}" srcOrd="2" destOrd="0" presId="urn:microsoft.com/office/officeart/2005/8/layout/radial5"/>
    <dgm:cxn modelId="{8AAC7DF5-B90F-46E2-9F2C-A4EBCBEA5A7B}" type="presParOf" srcId="{B008DA0E-1CF4-4237-88B4-FC6C6E27BCCF}" destId="{CC4543ED-1548-4095-8B41-3CEB75FC10E0}" srcOrd="3" destOrd="0" presId="urn:microsoft.com/office/officeart/2005/8/layout/radial5"/>
    <dgm:cxn modelId="{1FE3CDF4-EE97-4DDA-9078-97BEBB623006}" type="presParOf" srcId="{CC4543ED-1548-4095-8B41-3CEB75FC10E0}" destId="{F22BD691-28CA-40BE-861F-7DD3682F5C3C}" srcOrd="0" destOrd="0" presId="urn:microsoft.com/office/officeart/2005/8/layout/radial5"/>
    <dgm:cxn modelId="{0F477741-6406-4A99-8179-1B152E902F7E}" type="presParOf" srcId="{B008DA0E-1CF4-4237-88B4-FC6C6E27BCCF}" destId="{18D380DF-2BD3-402D-AB0F-4C17C4C98F31}" srcOrd="4" destOrd="0" presId="urn:microsoft.com/office/officeart/2005/8/layout/radial5"/>
    <dgm:cxn modelId="{85AFA177-52F9-48BE-B992-FC7C1F3CE1D5}" type="presParOf" srcId="{B008DA0E-1CF4-4237-88B4-FC6C6E27BCCF}" destId="{DB7D5FA0-78F4-43BE-A7FA-C35F94F9F642}" srcOrd="5" destOrd="0" presId="urn:microsoft.com/office/officeart/2005/8/layout/radial5"/>
    <dgm:cxn modelId="{14D37F0C-2262-4D18-A600-22CDF34E4C5B}" type="presParOf" srcId="{DB7D5FA0-78F4-43BE-A7FA-C35F94F9F642}" destId="{B3390499-8994-4586-947B-1628360029D1}" srcOrd="0" destOrd="0" presId="urn:microsoft.com/office/officeart/2005/8/layout/radial5"/>
    <dgm:cxn modelId="{885C9103-1BC8-4C64-9B2B-8E41655178EE}" type="presParOf" srcId="{B008DA0E-1CF4-4237-88B4-FC6C6E27BCCF}" destId="{84123688-312D-47CB-971B-032AF4F186AF}" srcOrd="6" destOrd="0" presId="urn:microsoft.com/office/officeart/2005/8/layout/radial5"/>
    <dgm:cxn modelId="{F45F5310-B7C4-4805-9936-A289D0B84562}" type="presParOf" srcId="{B008DA0E-1CF4-4237-88B4-FC6C6E27BCCF}" destId="{AF6971BE-70BA-459B-B609-51C89F5B424D}" srcOrd="7" destOrd="0" presId="urn:microsoft.com/office/officeart/2005/8/layout/radial5"/>
    <dgm:cxn modelId="{8594C4FA-EE62-448B-9639-3235F16ED91B}" type="presParOf" srcId="{AF6971BE-70BA-459B-B609-51C89F5B424D}" destId="{7B188A04-77BB-437F-B4D5-1F327F77CC3C}" srcOrd="0" destOrd="0" presId="urn:microsoft.com/office/officeart/2005/8/layout/radial5"/>
    <dgm:cxn modelId="{2911D427-D2AC-4D7C-894B-C48453D947BA}" type="presParOf" srcId="{B008DA0E-1CF4-4237-88B4-FC6C6E27BCCF}" destId="{BEBBBF89-3B45-46BC-B782-924630FF0C19}" srcOrd="8" destOrd="0" presId="urn:microsoft.com/office/officeart/2005/8/layout/radial5"/>
    <dgm:cxn modelId="{847FF338-7ADD-46E7-B83B-3FC29235719D}" type="presParOf" srcId="{B008DA0E-1CF4-4237-88B4-FC6C6E27BCCF}" destId="{4C1341C3-3F8C-43CA-9057-BFC7DBC4CD66}" srcOrd="9" destOrd="0" presId="urn:microsoft.com/office/officeart/2005/8/layout/radial5"/>
    <dgm:cxn modelId="{A8F318C8-AC2F-43A1-A070-9CF83C85F0BE}" type="presParOf" srcId="{4C1341C3-3F8C-43CA-9057-BFC7DBC4CD66}" destId="{C4DCF8EC-E2F1-42BD-903C-C2729A063F28}" srcOrd="0" destOrd="0" presId="urn:microsoft.com/office/officeart/2005/8/layout/radial5"/>
    <dgm:cxn modelId="{EDC22F53-840E-42F5-A6A2-A99E73DF9984}" type="presParOf" srcId="{B008DA0E-1CF4-4237-88B4-FC6C6E27BCCF}" destId="{03484A63-646B-45B9-9D2D-EE01001D2813}" srcOrd="10" destOrd="0" presId="urn:microsoft.com/office/officeart/2005/8/layout/radial5"/>
    <dgm:cxn modelId="{EFE8B523-C95B-41A2-BD8D-8CB9E99CF165}" type="presParOf" srcId="{B008DA0E-1CF4-4237-88B4-FC6C6E27BCCF}" destId="{C229F1AC-D059-46DA-BC12-8A85006CE52E}" srcOrd="11" destOrd="0" presId="urn:microsoft.com/office/officeart/2005/8/layout/radial5"/>
    <dgm:cxn modelId="{543C6D2A-B087-4139-921F-F46435B86890}" type="presParOf" srcId="{C229F1AC-D059-46DA-BC12-8A85006CE52E}" destId="{D8544DFD-19B8-49FB-BB20-D6B34851B604}" srcOrd="0" destOrd="0" presId="urn:microsoft.com/office/officeart/2005/8/layout/radial5"/>
    <dgm:cxn modelId="{6CE830BE-2675-4EC7-965C-F5C0E36D9C00}" type="presParOf" srcId="{B008DA0E-1CF4-4237-88B4-FC6C6E27BCCF}" destId="{D578395D-22C5-4414-92AE-AA83268C01F5}" srcOrd="12" destOrd="0" presId="urn:microsoft.com/office/officeart/2005/8/layout/radial5"/>
    <dgm:cxn modelId="{B2C50791-CF77-42F2-8001-A884A62224CF}" type="presParOf" srcId="{B008DA0E-1CF4-4237-88B4-FC6C6E27BCCF}" destId="{52710823-7813-4529-BB11-8BDE5ED89314}" srcOrd="13" destOrd="0" presId="urn:microsoft.com/office/officeart/2005/8/layout/radial5"/>
    <dgm:cxn modelId="{811D4850-1433-4B12-A040-3ECA301362F2}" type="presParOf" srcId="{52710823-7813-4529-BB11-8BDE5ED89314}" destId="{3D84B012-33F2-4D94-AD99-910035AF2F1F}" srcOrd="0" destOrd="0" presId="urn:microsoft.com/office/officeart/2005/8/layout/radial5"/>
    <dgm:cxn modelId="{2CEC9FF5-2991-464B-B8EA-5B65D7A85B19}" type="presParOf" srcId="{B008DA0E-1CF4-4237-88B4-FC6C6E27BCCF}" destId="{67A43DD9-BC46-4D5F-8625-FAC5C06BD0AC}" srcOrd="14" destOrd="0" presId="urn:microsoft.com/office/officeart/2005/8/layout/radial5"/>
  </dgm:cxnLst>
  <dgm:bg>
    <a:solidFill>
      <a:srgbClr val="FFFF8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0A57C-BD1C-47E7-A68E-6F76D922A609}">
      <dsp:nvSpPr>
        <dsp:cNvPr id="0" name=""/>
        <dsp:cNvSpPr/>
      </dsp:nvSpPr>
      <dsp:spPr>
        <a:xfrm rot="16200000">
          <a:off x="571500" y="-571500"/>
          <a:ext cx="3429000" cy="45720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формирование познавательного, эстетического, гуманного отношения к природе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" y="1"/>
        <a:ext cx="4572000" cy="2571750"/>
      </dsp:txXfrm>
    </dsp:sp>
    <dsp:sp modelId="{B1A5FF7A-F64D-42A4-B7D4-82D890707F0F}">
      <dsp:nvSpPr>
        <dsp:cNvPr id="0" name=""/>
        <dsp:cNvSpPr/>
      </dsp:nvSpPr>
      <dsp:spPr>
        <a:xfrm>
          <a:off x="4572000" y="-8"/>
          <a:ext cx="4572000" cy="3857625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качеств личности: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любознательность,                   - наблюдательность,                   - активность,                               - коммуникативность,                 - </a:t>
          </a:r>
          <a:r>
            <a:rPr lang="ru-RU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креативные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способности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2000" y="-8"/>
        <a:ext cx="4572000" cy="2893218"/>
      </dsp:txXfrm>
    </dsp:sp>
    <dsp:sp modelId="{FE1F5310-3E73-4112-A2A7-479CFF685490}">
      <dsp:nvSpPr>
        <dsp:cNvPr id="0" name=""/>
        <dsp:cNvSpPr/>
      </dsp:nvSpPr>
      <dsp:spPr>
        <a:xfrm rot="10800000">
          <a:off x="0" y="3321852"/>
          <a:ext cx="4572000" cy="3357573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обогащение чувственного опыта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4161245"/>
        <a:ext cx="4572000" cy="2518180"/>
      </dsp:txXfrm>
    </dsp:sp>
    <dsp:sp modelId="{C425C32A-B256-4C72-BA2F-B9703EBB3BEC}">
      <dsp:nvSpPr>
        <dsp:cNvPr id="0" name=""/>
        <dsp:cNvSpPr/>
      </dsp:nvSpPr>
      <dsp:spPr>
        <a:xfrm rot="5400000">
          <a:off x="5393542" y="2928917"/>
          <a:ext cx="2928914" cy="45720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нравственных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аспектов личности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572000" y="4482688"/>
        <a:ext cx="4572000" cy="2196685"/>
      </dsp:txXfrm>
    </dsp:sp>
    <dsp:sp modelId="{1A929935-FD99-49E2-9BA0-3B41A4BEB133}">
      <dsp:nvSpPr>
        <dsp:cNvPr id="0" name=""/>
        <dsp:cNvSpPr/>
      </dsp:nvSpPr>
      <dsp:spPr>
        <a:xfrm>
          <a:off x="2571740" y="3214687"/>
          <a:ext cx="4000518" cy="1178718"/>
        </a:xfrm>
        <a:prstGeom prst="roundRect">
          <a:avLst/>
        </a:prstGeom>
        <a:solidFill>
          <a:srgbClr val="00206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ЗАДАЧИ</a:t>
          </a:r>
          <a:endParaRPr lang="ru-RU" sz="4800" b="1" kern="1200" dirty="0">
            <a:solidFill>
              <a:schemeClr val="bg1"/>
            </a:solidFill>
          </a:endParaRPr>
        </a:p>
      </dsp:txBody>
      <dsp:txXfrm>
        <a:off x="2629280" y="3272227"/>
        <a:ext cx="3885438" cy="1063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F1F67-E550-462A-9E44-F910FB8C4F73}">
      <dsp:nvSpPr>
        <dsp:cNvPr id="0" name=""/>
        <dsp:cNvSpPr/>
      </dsp:nvSpPr>
      <dsp:spPr>
        <a:xfrm>
          <a:off x="3143260" y="3000345"/>
          <a:ext cx="2624564" cy="24805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– опыты     с объектами неживой природы учат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7618" y="3363618"/>
        <a:ext cx="1855848" cy="1754035"/>
      </dsp:txXfrm>
    </dsp:sp>
    <dsp:sp modelId="{31F36FA1-6A8D-4F4E-9C7C-52595FFCDBB1}">
      <dsp:nvSpPr>
        <dsp:cNvPr id="0" name=""/>
        <dsp:cNvSpPr/>
      </dsp:nvSpPr>
      <dsp:spPr>
        <a:xfrm rot="16238246">
          <a:off x="4254780" y="2263723"/>
          <a:ext cx="438040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319755" y="2463772"/>
        <a:ext cx="306628" cy="403041"/>
      </dsp:txXfrm>
    </dsp:sp>
    <dsp:sp modelId="{53C2D143-82ED-467B-88D0-12369C9B2F4C}">
      <dsp:nvSpPr>
        <dsp:cNvPr id="0" name=""/>
        <dsp:cNvSpPr/>
      </dsp:nvSpPr>
      <dsp:spPr>
        <a:xfrm>
          <a:off x="3428991" y="107126"/>
          <a:ext cx="2122084" cy="2066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Выделять существенные признаки предмета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39763" y="409818"/>
        <a:ext cx="1500540" cy="1461525"/>
      </dsp:txXfrm>
    </dsp:sp>
    <dsp:sp modelId="{CC4543ED-1548-4095-8B41-3CEB75FC10E0}">
      <dsp:nvSpPr>
        <dsp:cNvPr id="0" name=""/>
        <dsp:cNvSpPr/>
      </dsp:nvSpPr>
      <dsp:spPr>
        <a:xfrm rot="19145817">
          <a:off x="5644957" y="2372516"/>
          <a:ext cx="1158549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669561" y="2572839"/>
        <a:ext cx="957029" cy="403041"/>
      </dsp:txXfrm>
    </dsp:sp>
    <dsp:sp modelId="{18D380DF-2BD3-402D-AB0F-4C17C4C98F31}">
      <dsp:nvSpPr>
        <dsp:cNvPr id="0" name=""/>
        <dsp:cNvSpPr/>
      </dsp:nvSpPr>
      <dsp:spPr>
        <a:xfrm>
          <a:off x="6858010" y="500055"/>
          <a:ext cx="1778124" cy="1778124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 сенсорные свойства предмета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18410" y="760455"/>
        <a:ext cx="1257324" cy="1257324"/>
      </dsp:txXfrm>
    </dsp:sp>
    <dsp:sp modelId="{DB7D5FA0-78F4-43BE-A7FA-C35F94F9F642}">
      <dsp:nvSpPr>
        <dsp:cNvPr id="0" name=""/>
        <dsp:cNvSpPr/>
      </dsp:nvSpPr>
      <dsp:spPr>
        <a:xfrm rot="21000608">
          <a:off x="5989206" y="3581150"/>
          <a:ext cx="607132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990587" y="3731295"/>
        <a:ext cx="424992" cy="403041"/>
      </dsp:txXfrm>
    </dsp:sp>
    <dsp:sp modelId="{84123688-312D-47CB-971B-032AF4F186AF}">
      <dsp:nvSpPr>
        <dsp:cNvPr id="0" name=""/>
        <dsp:cNvSpPr/>
      </dsp:nvSpPr>
      <dsp:spPr>
        <a:xfrm>
          <a:off x="6858007" y="2643183"/>
          <a:ext cx="2021744" cy="1992423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Группировать по величине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4085" y="2934967"/>
        <a:ext cx="1429588" cy="1408855"/>
      </dsp:txXfrm>
    </dsp:sp>
    <dsp:sp modelId="{AF6971BE-70BA-459B-B609-51C89F5B424D}">
      <dsp:nvSpPr>
        <dsp:cNvPr id="0" name=""/>
        <dsp:cNvSpPr/>
      </dsp:nvSpPr>
      <dsp:spPr>
        <a:xfrm rot="1839858">
          <a:off x="5658061" y="4711579"/>
          <a:ext cx="316473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664699" y="4821715"/>
        <a:ext cx="221531" cy="403041"/>
      </dsp:txXfrm>
    </dsp:sp>
    <dsp:sp modelId="{BEBBBF89-3B45-46BC-B782-924630FF0C19}">
      <dsp:nvSpPr>
        <dsp:cNvPr id="0" name=""/>
        <dsp:cNvSpPr/>
      </dsp:nvSpPr>
      <dsp:spPr>
        <a:xfrm>
          <a:off x="5929323" y="4750603"/>
          <a:ext cx="2012569" cy="192099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 и обозначать словом наблюдаемые явления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24057" y="5031926"/>
        <a:ext cx="1423101" cy="1358350"/>
      </dsp:txXfrm>
    </dsp:sp>
    <dsp:sp modelId="{4C1341C3-3F8C-43CA-9057-BFC7DBC4CD66}">
      <dsp:nvSpPr>
        <dsp:cNvPr id="0" name=""/>
        <dsp:cNvSpPr/>
      </dsp:nvSpPr>
      <dsp:spPr>
        <a:xfrm rot="8925149">
          <a:off x="2906763" y="4739345"/>
          <a:ext cx="346608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003203" y="4846722"/>
        <a:ext cx="242626" cy="403041"/>
      </dsp:txXfrm>
    </dsp:sp>
    <dsp:sp modelId="{03484A63-646B-45B9-9D2D-EE01001D2813}">
      <dsp:nvSpPr>
        <dsp:cNvPr id="0" name=""/>
        <dsp:cNvSpPr/>
      </dsp:nvSpPr>
      <dsp:spPr>
        <a:xfrm>
          <a:off x="1142975" y="4822049"/>
          <a:ext cx="1778124" cy="1778124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Проявлять пытливость и наблюдательность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03375" y="5082449"/>
        <a:ext cx="1257324" cy="1257324"/>
      </dsp:txXfrm>
    </dsp:sp>
    <dsp:sp modelId="{C229F1AC-D059-46DA-BC12-8A85006CE52E}">
      <dsp:nvSpPr>
        <dsp:cNvPr id="0" name=""/>
        <dsp:cNvSpPr/>
      </dsp:nvSpPr>
      <dsp:spPr>
        <a:xfrm rot="11195049">
          <a:off x="2276079" y="3689121"/>
          <a:ext cx="622301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2462153" y="3834171"/>
        <a:ext cx="435611" cy="403041"/>
      </dsp:txXfrm>
    </dsp:sp>
    <dsp:sp modelId="{D578395D-22C5-4414-92AE-AA83268C01F5}">
      <dsp:nvSpPr>
        <dsp:cNvPr id="0" name=""/>
        <dsp:cNvSpPr/>
      </dsp:nvSpPr>
      <dsp:spPr>
        <a:xfrm>
          <a:off x="214269" y="2964650"/>
          <a:ext cx="1778124" cy="1778124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Беречь окружающую природу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4669" y="3225050"/>
        <a:ext cx="1257324" cy="1257324"/>
      </dsp:txXfrm>
    </dsp:sp>
    <dsp:sp modelId="{52710823-7813-4529-BB11-8BDE5ED89314}">
      <dsp:nvSpPr>
        <dsp:cNvPr id="0" name=""/>
        <dsp:cNvSpPr/>
      </dsp:nvSpPr>
      <dsp:spPr>
        <a:xfrm rot="13438435">
          <a:off x="2384499" y="2386583"/>
          <a:ext cx="994969" cy="671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2557772" y="2590891"/>
        <a:ext cx="793449" cy="403041"/>
      </dsp:txXfrm>
    </dsp:sp>
    <dsp:sp modelId="{67A43DD9-BC46-4D5F-8625-FAC5C06BD0AC}">
      <dsp:nvSpPr>
        <dsp:cNvPr id="0" name=""/>
        <dsp:cNvSpPr/>
      </dsp:nvSpPr>
      <dsp:spPr>
        <a:xfrm>
          <a:off x="475590" y="362123"/>
          <a:ext cx="1988031" cy="199530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Высказывать свои впечатления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6730" y="654329"/>
        <a:ext cx="1405751" cy="1410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CCFA7-62C5-4605-8B61-2BD353AC516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6C5E-C90A-4C53-9AB4-5BF345C4C4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8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B638-743C-4ED8-894C-6E25181976C4}" type="datetimeFigureOut">
              <a:rPr lang="ru-RU" smtClean="0"/>
              <a:pPr/>
              <a:t>26.03.2015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677F-3626-44A9-874E-9614CBBE02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4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entury" pitchFamily="18" charset="0"/>
                <a:cs typeface="Times New Roman" pitchFamily="18" charset="0"/>
              </a:rPr>
              <a:t>ОПЫТНО-ИССЛЕДОВАТЕЛЬСКАЯ ДЕЯТЕЛЬНОСТЬ</a:t>
            </a:r>
            <a:br>
              <a:rPr lang="ru-RU" sz="27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entury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entury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entury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entury" pitchFamily="18" charset="0"/>
                <a:cs typeface="Times New Roman" pitchFamily="18" charset="0"/>
              </a:rPr>
              <a:t>дошкольников 3-4 лет</a:t>
            </a:r>
            <a:endParaRPr lang="ru-RU" sz="3200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57290" y="1857364"/>
            <a:ext cx="65919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Основная цель - </a:t>
            </a:r>
            <a:endParaRPr lang="ru-RU" sz="67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обогащение  представлений  детей  об объектах  неживой  природы  путем экспериментирования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фото\DSC006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8596" y="357167"/>
            <a:ext cx="4500563" cy="3375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G:\фото\DSC018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5" y="3000373"/>
            <a:ext cx="4667251" cy="3500438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86380" y="1071546"/>
            <a:ext cx="314327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Ай да вода! </a:t>
            </a:r>
            <a:b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Что за чудо!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F:\DCIM\101MSDCF\DSC009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214290"/>
            <a:ext cx="4681728" cy="3511296"/>
          </a:xfrm>
          <a:prstGeom prst="rect">
            <a:avLst/>
          </a:prstGeom>
          <a:noFill/>
        </p:spPr>
      </p:pic>
      <p:pic>
        <p:nvPicPr>
          <p:cNvPr id="3075" name="Picture 3" descr="G:\фото\DSC0165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143248"/>
            <a:ext cx="4143404" cy="3107553"/>
          </a:xfrm>
          <a:prstGeom prst="rect">
            <a:avLst/>
          </a:prstGeom>
          <a:noFill/>
        </p:spPr>
      </p:pic>
      <p:pic>
        <p:nvPicPr>
          <p:cNvPr id="3076" name="Picture 4" descr="G:\фото\DSC01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3143248"/>
            <a:ext cx="4681728" cy="351129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714356"/>
            <a:ext cx="278608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Камень на</a:t>
            </a:r>
            <a:b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камень…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фото\DSC016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3143248"/>
            <a:ext cx="4681728" cy="3511296"/>
          </a:xfrm>
          <a:prstGeom prst="rect">
            <a:avLst/>
          </a:prstGeom>
          <a:noFill/>
        </p:spPr>
      </p:pic>
      <p:pic>
        <p:nvPicPr>
          <p:cNvPr id="4098" name="Picture 2" descr="G:\фото\DSC016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4476749" cy="335756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14480" y="0"/>
            <a:ext cx="6472254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Эх, ветер, ветерок…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фото\DSC018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4216839" cy="3163700"/>
          </a:xfrm>
          <a:prstGeom prst="rect">
            <a:avLst/>
          </a:prstGeom>
          <a:noFill/>
        </p:spPr>
      </p:pic>
      <p:pic>
        <p:nvPicPr>
          <p:cNvPr id="5123" name="Picture 3" descr="G:\фото\DSC018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42853"/>
            <a:ext cx="4357687" cy="3268265"/>
          </a:xfrm>
          <a:prstGeom prst="rect">
            <a:avLst/>
          </a:prstGeom>
          <a:noFill/>
        </p:spPr>
      </p:pic>
      <p:pic>
        <p:nvPicPr>
          <p:cNvPr id="5124" name="Picture 4" descr="G:\фото\DSC018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9" y="3571438"/>
            <a:ext cx="4385047" cy="3286562"/>
          </a:xfrm>
          <a:prstGeom prst="rect">
            <a:avLst/>
          </a:prstGeom>
          <a:noFill/>
        </p:spPr>
      </p:pic>
      <p:pic>
        <p:nvPicPr>
          <p:cNvPr id="5125" name="Picture 5" descr="G:\фото\DSC0182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3" y="3571876"/>
            <a:ext cx="4286248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500175"/>
            <a:ext cx="8001056" cy="39290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формируется познавательное, эстетическое, гуманное отношение к природе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обогащается чувственный опыт детей (эмоциональное проживание детьми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наблюдаемых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объектов и явлений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соблюдены принципы: активности, наглядности, последовательности,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доступности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научности и индивидуального подхода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приобретается способность рассматривать объекты неживой природы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явлений;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способность делать простейшие выводы и находить причинно-следственные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связи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(плавает – легкий, тонет – тяжелый, тепло – тает, холодно – замерзает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развиваются высшие психические функции: мышление, внимание, память,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речь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осязание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развиваются качества характера личности: инициативность,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самостоятельность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активность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формируются навыки межличностного общения (общение со сверстниками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умение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принимать их решения, умение сравнивать).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</TotalTime>
  <Words>96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ОПЫТНО-ИССЛЕДОВАТЕЛЬСКАЯ ДЕЯТЕЛЬНОСТЬ  дошкольников 3-4 лет</vt:lpstr>
      <vt:lpstr> Основная цель - </vt:lpstr>
      <vt:lpstr>Презентация PowerPoint</vt:lpstr>
      <vt:lpstr>Презентация PowerPoint</vt:lpstr>
      <vt:lpstr>Ай да вода!  Что за чудо!</vt:lpstr>
      <vt:lpstr>Камень на камень…</vt:lpstr>
      <vt:lpstr>Эх, ветер, ветерок…</vt:lpstr>
      <vt:lpstr>Презентация PowerPoint</vt:lpstr>
      <vt:lpstr>                                                          ВЫВОДЫ       - формируется познавательное, эстетическое, гуманное отношение к природе;    - обогащается чувственный опыт детей (эмоциональное проживание детьми       наблюдаемых объектов и явлений);    - соблюдены принципы: активности, наглядности, последовательности,           доступности, научности и индивидуального подхода;    - приобретается способность рассматривать объекты неживой природы и      явлений;    - способность делать простейшие выводы и находить причинно-следственные      связи (плавает – легкий, тонет – тяжелый, тепло – тает, холодно – замерзает);    - развиваются высшие психические функции: мышление, внимание, память,      речь, осязание;    - развиваются качества характера личности: инициативность,      самостоятельность, активность;    - формируются навыки межличностного общения (общение со сверстниками –      умение принимать их решения, умение сравнивать).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Evgenia</dc:creator>
  <cp:lastModifiedBy>GS</cp:lastModifiedBy>
  <cp:revision>24</cp:revision>
  <dcterms:created xsi:type="dcterms:W3CDTF">2015-03-23T01:52:01Z</dcterms:created>
  <dcterms:modified xsi:type="dcterms:W3CDTF">2015-03-26T05:21:27Z</dcterms:modified>
</cp:coreProperties>
</file>