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70" r:id="rId10"/>
    <p:sldId id="275" r:id="rId11"/>
    <p:sldId id="276" r:id="rId12"/>
    <p:sldId id="282" r:id="rId13"/>
    <p:sldId id="284" r:id="rId14"/>
    <p:sldId id="28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esktop\shablony-dlya-prezentacii012.jpg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007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Нормативно – правовые основы инклюзивного дошкольного образования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esktop\shablony-dlya-prezentacii012.jpg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484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</a:t>
            </a:r>
            <a:endParaRPr lang="ru-RU" sz="27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775"/>
            <a:ext cx="8363272" cy="4497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января 2014 года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вступил в силу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утвержденный приказом Министерства образования и науки Российской Федерации от 17 октября 2013 г. 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1155 (зарегистрирован Минюстом России 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14 ноября 2013г., регистрационный № 30384)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esktop\shablony-dlya-prezentacii012.jpg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484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2.11.2. Содержание коррекционной работы </a:t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и/или инклюзивного образования </a:t>
            </a:r>
            <a:endParaRPr lang="ru-RU" sz="31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аправлено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на: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 обеспечение коррекции нарушений развития различных категорий детей с ОВЗ, оказание им квалифицированной помощи в освоении Программы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 освоение детьми с ОВЗ Программы, их разностороннее развитие с учетом возрастных и индивидуальных особенностей и особых образовательных потребностей, социальной адаптации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esktop\shablony-dlya-prezentacii012.jpg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484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РФ от 30 августа 2013 г. N 1014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"Об утверждении Порядка организации и осуществления образовательной деятельности по основным общеобразовательным программам дошкольного образования"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3744416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целях доступности получения дошкольного образования детьми с ОВЗ организацией обеспечивается: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для детей с ОВЗ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 зрению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присутствие ассистента, обеспечение альтернативных форматов печатных материалов (крупный шрифт)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аудиофайлы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для детей с ОВЗ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 слуху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обеспечение надлежащими звуковыми средствами воспроизведения информации;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для детей, имеющих нарушения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опорно-двигательного аппарата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материально-технические условия должны обеспечивать возможность беспрепятственного доступа детей в помещения и к оборудованию.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esktop\shablony-dlya-prezentacii012.jpg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484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2.4.1.3049-13", утв. постановлением Главного государственного санитарного врача РФ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15.05.2013 № 26 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«…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Создать условия для детей  с ограниченными возможностями здоровья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 детей-инвалидов в случае их пребывания в учреждении…» Нормы СанПиН 2.4.1.3049-13 распространяются на все дошкольные учреждения, независимо от их вида, организационно-правовых форм и форм собственности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21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Положение об организации инклюзивного(интегрированного) образования детей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ОВЗ на территории МО «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Алданский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Утверждено  постановлением главы МО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Алданский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район» №1067п от 11.10.2016 года, размещено на сайте МКУ «Департамент образования» в разделе «Инклюзивное образование»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.1.7. Обучение детей с ОВЗ в учреждении общего образования может быть организовано в форме инклюзивного (интегрированного) обучения независимо от вида ограничений здоровья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.2.2.Обеспечение коррекции нарушений развития различных категорий детей с ОВЗ, оказание им квалифицированной  помощи в освоении Программы; разностороннее развитие с учётом возрастных и индивидуальных особенностей, социальной адаптации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844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esktop\shablony-dlya-prezentacii012.jpg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484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432" y="188640"/>
            <a:ext cx="8561040" cy="115212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от 3 мая 2012 г. № 46-ФЗ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«О ратификации Конвенции о правах инвалидов» 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 соответствии с </a:t>
            </a: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Конвенцией, </a:t>
            </a:r>
          </a:p>
          <a:p>
            <a:pPr>
              <a:lnSpc>
                <a:spcPct val="120000"/>
              </a:lnSpc>
              <a:buNone/>
            </a:pPr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образование должно быть направлено на: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развитие умственных и физических способностей в самом полном объеме </a:t>
            </a:r>
          </a:p>
          <a:p>
            <a:pPr>
              <a:lnSpc>
                <a:spcPct val="120000"/>
              </a:lnSpc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-    обеспечение инвалидам возможности эффективно участвовать в жизни общества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доступ инвалидов к образованию в местах своего непосредственного проживания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предоставление эффективных </a:t>
            </a:r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мер индивидуальной поддержки в общей системе образования, облегчающих процесс обучения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sz="4200" b="1" i="1" dirty="0" smtClean="0">
                <a:latin typeface="Times New Roman" pitchFamily="18" charset="0"/>
                <a:cs typeface="Times New Roman" pitchFamily="18" charset="0"/>
              </a:rPr>
              <a:t>создание условий для освоения социальных навыков </a:t>
            </a:r>
          </a:p>
          <a:p>
            <a:pPr>
              <a:lnSpc>
                <a:spcPct val="120000"/>
              </a:lnSpc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-    обеспечение подготовки и переподготовки педагогов.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esktop\shablony-dlya-prezentacii012.jpg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484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об Образовании в РФ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от 29.12.2012 N 273- ФЗ (ред.от 23.07.2013) 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89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Статья 2. Основные понятия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Пункт 16. обучающийся с ограниченными возможностями здоровья -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Пункт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23.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индивидуальный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учебный план - учебный план, обеспечивающий освоение образовательной программы на основе индивидуализации ее содержания с учетом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особенностей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esktop\shablony-dlya-prezentacii012.jpg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484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Федеральный закон об Образовании в РФ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29.12.2012 N 273- ФЗ (ред.от 23.07.2013) 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Пункт 27. инклюзивное образование -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Пункт 28. адаптированная образовательная программа - 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esktop\shablony-dlya-prezentacii012.jpg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484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Федеральный закон об Образовании в РФ</a:t>
            </a:r>
            <a:br>
              <a:rPr lang="ru-RU" sz="28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от 29.12.2012 N 273- ФЗ (</a:t>
            </a:r>
            <a:r>
              <a:rPr lang="ru-RU" sz="2800" b="1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ред.от</a:t>
            </a:r>
            <a:r>
              <a:rPr lang="ru-RU" sz="28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23.07.2013)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Статья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34. Основные права обучающихся и меры их социальной поддержки и стимулирования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Обучающимся предоставляются академические права на: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предоставление условий для обучения с учетом особенностей их психофизического развития и состояния здоровья, в том числе получение социально-педагогической и психологической помощи, бесплатной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коррекции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обучение по индивидуальному учебному плану, в том числе ускоренное обучение, в пределах осваиваемой образовательной программы в порядке, установленном локальными нормативными актами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esktop\shablony-dlya-prezentacii012.jpg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484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3924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татья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44. Права, обязанности и ответственность в сфере образования родителей (законных представителей) несовершеннолетних обучающихся 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Родители (законные представители) несовершеннолетних обучающихся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имеют право: </a:t>
            </a: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присутствовать при обследовании детей ПМПК, обсуждении результатов обследования и рекомендаций, высказывать свое мнение относительно предлагаемых условий 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115212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Федеральный закон об Образовании в РФ</a:t>
            </a:r>
            <a:br>
              <a:rPr lang="ru-RU" sz="28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от 29.12.2012 N 273- ФЗ (</a:t>
            </a:r>
            <a:r>
              <a:rPr lang="ru-RU" sz="2800" b="1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ред.от</a:t>
            </a:r>
            <a:r>
              <a:rPr lang="ru-RU" sz="28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23.07.2013)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esktop\shablony-dlya-prezentacii012.jpg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484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Федеральный закон об Образовании в РФ</a:t>
            </a:r>
            <a:br>
              <a:rPr lang="ru-RU" sz="28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от 29.12.2012 N 273- ФЗ (</a:t>
            </a:r>
            <a:r>
              <a:rPr lang="ru-RU" sz="2800" b="1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ред.от</a:t>
            </a:r>
            <a:r>
              <a:rPr lang="ru-RU" sz="28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23.07.2013)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Общие требования к приему на обучение в организацию, осуществляющую образовательную деятельность </a:t>
            </a: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Прием на обучение по основным общеобразовательным программам проводится на общедоступной основе, если иное не предусмотрено настоящим Федеральным законом. Дети с ограниченными возможностями здоровья принимаются на обучение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адаптированной основной общеобразовательной программе только с согласия родителей (законных представителей) и на основании рекомендаций ПМПК </a:t>
            </a:r>
          </a:p>
          <a:p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esktop\shablony-dlya-prezentacii012.jpg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484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Федеральный закон об Образовании в РФ</a:t>
            </a:r>
            <a:br>
              <a:rPr lang="ru-RU" sz="28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от 29.12.2012 N 273- ФЗ (</a:t>
            </a:r>
            <a:r>
              <a:rPr lang="ru-RU" sz="2800" b="1" dirty="0" err="1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ред.от</a:t>
            </a:r>
            <a:r>
              <a:rPr lang="ru-RU" sz="28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23.07.2013)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8864" y="1484784"/>
            <a:ext cx="8229600" cy="44539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татья 79.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Организация получения образования обучающимися с ограниченными возможностями здоровья 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Содержание и условия организации обучения и воспитания лиц с ОВЗ определяются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адаптированной образовательной программой, а для инвалидов в соответствии с индивидуальной программой реабилитации инвалида.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esktop\shablony-dlya-prezentacii012.jpgSlid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7484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0"/>
            <a:ext cx="8856984" cy="612616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«О государственной программе РФ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«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Доступная среда» на 2011 - 2015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г.»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рамках программы реализуются мероприятия по оснащению ОУ  специальным оборудованием и приспособлениями для беспрепятственного доступа для обучения детей – инвалидов, в том числе детей с сенсорными нарушениями.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sz="2400" b="1" dirty="0" smtClean="0">
              <a:solidFill>
                <a:prstClr val="black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Методические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рекомендации Министерства образования РФ «О психолого-медико-педагогическом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консилиуме (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ПМПк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 образовательного учреждения» от 27.03.2000 г. 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№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127/901-6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создании условий для получения образования детьми с ограниченными возможностями здоровья и детьми-инвалидами (Письмо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Минобрнауки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РФ от 18.04.2008 № аф-150/06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необходимым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условием организации успешного обучения и воспитания детей с ОВЗ в образовательных учреждениях общего типа является создание адаптивной 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среды.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899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Нормативно – правовые основы инклюзивного дошкольного образования</vt:lpstr>
      <vt:lpstr>Федеральный закон от 3 мая 2012 г. № 46-ФЗ  «О ратификации Конвенции о правах инвалидов» </vt:lpstr>
      <vt:lpstr>Федеральный закон об Образовании в РФ  от 29.12.2012 N 273- ФЗ (ред.от 23.07.2013) </vt:lpstr>
      <vt:lpstr>Федеральный закон об Образовании в РФ  от 29.12.2012 N 273- ФЗ (ред.от 23.07.2013) </vt:lpstr>
      <vt:lpstr>Федеральный закон об Образовании в РФ  от 29.12.2012 N 273- ФЗ (ред.от 23.07.2013) </vt:lpstr>
      <vt:lpstr>Федеральный закон об Образовании в РФ  от 29.12.2012 N 273- ФЗ (ред.от 23.07.2013) </vt:lpstr>
      <vt:lpstr>Федеральный закон об Образовании в РФ  от 29.12.2012 N 273- ФЗ (ред.от 23.07.2013) </vt:lpstr>
      <vt:lpstr>Федеральный закон об Образовании в РФ  от 29.12.2012 N 273- ФЗ (ред.от 23.07.2013) </vt:lpstr>
      <vt:lpstr>    </vt:lpstr>
      <vt:lpstr>ФЕДЕРАЛЬНЫЙ ГОСУДАРСТВЕННЫЙ ОБРАЗОВАТЕЛЬНЫЙ СТАНДАРТ ДОШКОЛЬНОГО ОБРАЗОВАНИЯ </vt:lpstr>
      <vt:lpstr> 2.11.2. Содержание коррекционной работы  и/или инклюзивного образования </vt:lpstr>
      <vt:lpstr>Приказ Минобрнауки РФ от 30 августа 2013 г. N 1014  "Об утверждении Порядка организации и осуществления образовательной деятельности по основным общеобразовательным программам дошкольного образования"</vt:lpstr>
      <vt:lpstr> СанПиН 2.4.1.3049-13", утв. постановлением Главного государственного санитарного врача РФ от 15.05.2013 № 26  </vt:lpstr>
      <vt:lpstr>Положение об организации инклюзивного(интегрированного) образования детей  с ОВЗ на территории МО «Алданский район»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Нормативно – правовые основы инклюзивного дошкольного образования</dc:title>
  <cp:lastModifiedBy>Вераксо_С</cp:lastModifiedBy>
  <cp:revision>66</cp:revision>
  <dcterms:modified xsi:type="dcterms:W3CDTF">2016-10-20T01:35:51Z</dcterms:modified>
</cp:coreProperties>
</file>